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448850" y="303472"/>
            <a:ext cx="2192968" cy="1790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>
                <a:solidFill>
                  <a:srgbClr val="000000"/>
                </a:solidFill>
                <a:latin typeface="Arimo"/>
              </a:rPr>
              <a:t>FIRST-CLASS MAIL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>
                <a:solidFill>
                  <a:srgbClr val="000000"/>
                </a:solidFill>
                <a:latin typeface="Arimo"/>
              </a:rPr>
              <a:t>Postage &amp; Fees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>
                <a:solidFill>
                  <a:srgbClr val="000000"/>
                </a:solidFill>
                <a:latin typeface="Arimo"/>
              </a:rPr>
              <a:t>PAID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>
                <a:solidFill>
                  <a:srgbClr val="000000"/>
                </a:solidFill>
                <a:latin typeface="Arimo"/>
              </a:rPr>
              <a:t>USPS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>
                <a:solidFill>
                  <a:srgbClr val="000000"/>
                </a:solidFill>
                <a:latin typeface="Arimo"/>
              </a:rPr>
              <a:t>PERMIT NO. </a:t>
            </a:r>
          </a:p>
          <a:p>
            <a:pPr algn="ctr">
              <a:lnSpc>
                <a:spcPts val="2387"/>
              </a:lnSpc>
              <a:spcBef>
                <a:spcPct val="0"/>
              </a:spcBef>
            </a:pPr>
            <a:r>
              <a:rPr lang="en-US" sz="1705">
                <a:solidFill>
                  <a:srgbClr val="000000"/>
                </a:solidFill>
                <a:latin typeface="Arimo"/>
              </a:rPr>
              <a:t>G-10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93318" y="351097"/>
            <a:ext cx="6260485" cy="1654309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5400000">
            <a:off x="3992625" y="5190340"/>
            <a:ext cx="10400164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9503864" y="341572"/>
            <a:ext cx="3096877" cy="944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1"/>
              </a:lnSpc>
            </a:pPr>
            <a:r>
              <a:rPr lang="en-US" sz="2051">
                <a:solidFill>
                  <a:srgbClr val="000000"/>
                </a:solidFill>
                <a:latin typeface="Arimo"/>
              </a:rPr>
              <a:t>Greater Madison Area PCC</a:t>
            </a:r>
          </a:p>
          <a:p>
            <a:pPr>
              <a:lnSpc>
                <a:spcPts val="2461"/>
              </a:lnSpc>
            </a:pPr>
            <a:r>
              <a:rPr lang="en-US" sz="2051">
                <a:solidFill>
                  <a:srgbClr val="000000"/>
                </a:solidFill>
                <a:latin typeface="Arimo"/>
              </a:rPr>
              <a:t>3902 Milwaukee St</a:t>
            </a:r>
          </a:p>
          <a:p>
            <a:pPr>
              <a:lnSpc>
                <a:spcPts val="2461"/>
              </a:lnSpc>
            </a:pPr>
            <a:r>
              <a:rPr lang="en-US" sz="2051">
                <a:solidFill>
                  <a:srgbClr val="000000"/>
                </a:solidFill>
                <a:latin typeface="Arimo"/>
              </a:rPr>
              <a:t>Madison, WI 53714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1391471" y="1773271"/>
            <a:ext cx="13416925" cy="8192576"/>
            <a:chOff x="0" y="0"/>
            <a:chExt cx="17889233" cy="10923434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4173619" y="5173468"/>
              <a:ext cx="4990491" cy="5749966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/>
            <a:srcRect l="2250" t="0" r="0" b="0"/>
            <a:stretch>
              <a:fillRect/>
            </a:stretch>
          </p:blipFill>
          <p:spPr>
            <a:xfrm flipH="false" flipV="false" rot="0">
              <a:off x="6930307" y="2009580"/>
              <a:ext cx="4028620" cy="4262594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5"/>
            <a:srcRect l="2332" t="3514" r="0" b="0"/>
            <a:stretch>
              <a:fillRect/>
            </a:stretch>
          </p:blipFill>
          <p:spPr>
            <a:xfrm flipH="false" flipV="false" rot="0">
              <a:off x="8790255" y="6616929"/>
              <a:ext cx="3936434" cy="1431522"/>
            </a:xfrm>
            <a:prstGeom prst="rect">
              <a:avLst/>
            </a:prstGeom>
          </p:spPr>
        </p:pic>
        <p:sp>
          <p:nvSpPr>
            <p:cNvPr name="TextBox 10" id="10"/>
            <p:cNvSpPr txBox="true"/>
            <p:nvPr/>
          </p:nvSpPr>
          <p:spPr>
            <a:xfrm rot="0">
              <a:off x="8479721" y="8626177"/>
              <a:ext cx="4958412" cy="925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89"/>
                </a:lnSpc>
              </a:pPr>
              <a:r>
                <a:rPr lang="en-US" sz="2407">
                  <a:solidFill>
                    <a:srgbClr val="000000"/>
                  </a:solidFill>
                  <a:latin typeface="Open Sans"/>
                </a:rPr>
                <a:t>Confirm your contact info</a:t>
              </a:r>
            </a:p>
            <a:p>
              <a:pPr algn="ctr">
                <a:lnSpc>
                  <a:spcPts val="2889"/>
                </a:lnSpc>
              </a:pPr>
              <a:r>
                <a:rPr lang="en-US" sz="2407">
                  <a:solidFill>
                    <a:srgbClr val="000000"/>
                  </a:solidFill>
                  <a:latin typeface="Open Sans"/>
                </a:rPr>
                <a:t>on the back!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85725"/>
              <a:ext cx="17889233" cy="1852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72"/>
                </a:lnSpc>
              </a:pPr>
              <a:r>
                <a:rPr lang="en-US" sz="4909">
                  <a:solidFill>
                    <a:srgbClr val="000000"/>
                  </a:solidFill>
                  <a:latin typeface="Open Sans"/>
                </a:rPr>
                <a:t>We're refreshing </a:t>
              </a:r>
            </a:p>
            <a:p>
              <a:pPr algn="ctr">
                <a:lnSpc>
                  <a:spcPts val="2454"/>
                </a:lnSpc>
              </a:pPr>
              <a:r>
                <a:rPr lang="en-US" sz="4909">
                  <a:solidFill>
                    <a:srgbClr val="000000"/>
                  </a:solidFill>
                  <a:latin typeface="Open Sans"/>
                </a:rPr>
                <a:t>our membership list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860230" y="9849334"/>
              <a:ext cx="6521919" cy="5455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36"/>
                </a:lnSpc>
              </a:pPr>
              <a:r>
                <a:rPr lang="en-US" sz="2454">
                  <a:solidFill>
                    <a:srgbClr val="DE2523"/>
                  </a:solidFill>
                  <a:latin typeface="Arimo Bold Italics"/>
                </a:rPr>
                <a:t>Get Connected and Grow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865" r="0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628099" y="3227089"/>
            <a:ext cx="7031802" cy="4745336"/>
            <a:chOff x="0" y="0"/>
            <a:chExt cx="2378659" cy="1605212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378659" cy="1605212"/>
            </a:xfrm>
            <a:custGeom>
              <a:avLst/>
              <a:gdLst/>
              <a:ahLst/>
              <a:cxnLst/>
              <a:rect r="r" b="b" t="t" l="l"/>
              <a:pathLst>
                <a:path h="1605212" w="2378659">
                  <a:moveTo>
                    <a:pt x="0" y="0"/>
                  </a:moveTo>
                  <a:lnTo>
                    <a:pt x="2378659" y="0"/>
                  </a:lnTo>
                  <a:lnTo>
                    <a:pt x="2378659" y="1605212"/>
                  </a:lnTo>
                  <a:lnTo>
                    <a:pt x="0" y="16052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5" id="5"/>
          <p:cNvSpPr/>
          <p:nvPr/>
        </p:nvSpPr>
        <p:spPr>
          <a:xfrm rot="0">
            <a:off x="5628268" y="7923718"/>
            <a:ext cx="7031970" cy="0"/>
          </a:xfrm>
          <a:prstGeom prst="line">
            <a:avLst/>
          </a:prstGeom>
          <a:ln cap="rnd" w="95250">
            <a:solidFill>
              <a:srgbClr val="DE252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2695734" y="2057400"/>
            <a:ext cx="12896533" cy="8229600"/>
            <a:chOff x="0" y="0"/>
            <a:chExt cx="17195377" cy="109728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7195377" cy="10972800"/>
            </a:xfrm>
            <a:prstGeom prst="rect">
              <a:avLst/>
            </a:prstGeom>
          </p:spPr>
        </p:pic>
        <p:sp>
          <p:nvSpPr>
            <p:cNvPr name="TextBox 8" id="8"/>
            <p:cNvSpPr txBox="true"/>
            <p:nvPr/>
          </p:nvSpPr>
          <p:spPr>
            <a:xfrm rot="0">
              <a:off x="6048489" y="4123834"/>
              <a:ext cx="4797775" cy="733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67"/>
                </a:lnSpc>
              </a:pPr>
              <a:r>
                <a:rPr lang="en-US" sz="3334">
                  <a:solidFill>
                    <a:srgbClr val="000000"/>
                  </a:solidFill>
                  <a:latin typeface="Open Sans Light"/>
                </a:rPr>
                <a:t>Mailing Address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048489" y="1953941"/>
              <a:ext cx="4387909" cy="733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67"/>
                </a:lnSpc>
              </a:pPr>
              <a:r>
                <a:rPr lang="en-US" sz="3334">
                  <a:solidFill>
                    <a:srgbClr val="000000"/>
                  </a:solidFill>
                  <a:latin typeface="Open Sans Light"/>
                </a:rPr>
                <a:t>Name, Title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048489" y="3027342"/>
              <a:ext cx="7173963" cy="7395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76"/>
                </a:lnSpc>
              </a:pPr>
              <a:r>
                <a:rPr lang="en-US" sz="3340">
                  <a:solidFill>
                    <a:srgbClr val="000000"/>
                  </a:solidFill>
                  <a:latin typeface="Open Sans Light"/>
                </a:rPr>
                <a:t>Company Name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048489" y="5254387"/>
              <a:ext cx="3139315" cy="733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67"/>
                </a:lnSpc>
              </a:pPr>
              <a:r>
                <a:rPr lang="en-US" sz="3334">
                  <a:solidFill>
                    <a:srgbClr val="000000"/>
                  </a:solidFill>
                  <a:latin typeface="Open Sans Light"/>
                </a:rPr>
                <a:t>Email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048489" y="6275717"/>
              <a:ext cx="3586982" cy="733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67"/>
                </a:lnSpc>
              </a:pPr>
              <a:r>
                <a:rPr lang="en-US" sz="3334">
                  <a:solidFill>
                    <a:srgbClr val="000000"/>
                  </a:solidFill>
                  <a:latin typeface="Open Sans Light"/>
                </a:rPr>
                <a:t>Phone no.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25053" r="42042" b="29413"/>
          <a:stretch>
            <a:fillRect/>
          </a:stretch>
        </p:blipFill>
        <p:spPr>
          <a:xfrm flipH="false" flipV="false" rot="0">
            <a:off x="4826148" y="-74951"/>
            <a:ext cx="3665961" cy="144003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t="25053" r="41794" b="30956"/>
          <a:stretch>
            <a:fillRect/>
          </a:stretch>
        </p:blipFill>
        <p:spPr>
          <a:xfrm flipH="false" flipV="false" rot="0">
            <a:off x="9760963" y="-45994"/>
            <a:ext cx="3657514" cy="1382126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0" t="25053" r="41264" b="30426"/>
          <a:stretch>
            <a:fillRect/>
          </a:stretch>
        </p:blipFill>
        <p:spPr>
          <a:xfrm flipH="false" flipV="false" rot="0">
            <a:off x="13424477" y="-33690"/>
            <a:ext cx="3690818" cy="139877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0" t="25053" r="41794" b="30956"/>
          <a:stretch>
            <a:fillRect/>
          </a:stretch>
        </p:blipFill>
        <p:spPr>
          <a:xfrm flipH="false" flipV="false" rot="0">
            <a:off x="1168634" y="-74951"/>
            <a:ext cx="3657514" cy="138212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rcRect l="30377" t="24732" r="24917" b="23444"/>
          <a:stretch>
            <a:fillRect/>
          </a:stretch>
        </p:blipFill>
        <p:spPr>
          <a:xfrm flipH="false" flipV="false" rot="0">
            <a:off x="8630308" y="70957"/>
            <a:ext cx="1027384" cy="149055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23811">
            <a:off x="5628015" y="3202735"/>
            <a:ext cx="7031970" cy="0"/>
          </a:xfrm>
          <a:prstGeom prst="line">
            <a:avLst/>
          </a:prstGeom>
          <a:ln cap="rnd" w="95250">
            <a:solidFill>
              <a:srgbClr val="DE2523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rcRect l="0" t="864" r="0" b="864"/>
          <a:stretch>
            <a:fillRect/>
          </a:stretch>
        </p:blipFill>
        <p:spPr>
          <a:xfrm flipH="false" flipV="false" rot="0">
            <a:off x="1765555" y="8052872"/>
            <a:ext cx="2231757" cy="1595543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5335724" y="1504357"/>
            <a:ext cx="7616552" cy="1494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7"/>
              </a:lnSpc>
            </a:pPr>
            <a:r>
              <a:rPr lang="en-US" sz="2883">
                <a:solidFill>
                  <a:srgbClr val="000000"/>
                </a:solidFill>
                <a:latin typeface="Open Sans"/>
              </a:rPr>
              <a:t> Please email Jeff at Jeffery.L.Braaksma@usps.gov </a:t>
            </a:r>
          </a:p>
          <a:p>
            <a:pPr algn="ctr">
              <a:lnSpc>
                <a:spcPts val="4037"/>
              </a:lnSpc>
            </a:pPr>
            <a:r>
              <a:rPr lang="en-US" sz="2883">
                <a:solidFill>
                  <a:srgbClr val="000000"/>
                </a:solidFill>
                <a:latin typeface="Open Sans"/>
              </a:rPr>
              <a:t>and confirm the following information: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453397" y="8638048"/>
            <a:ext cx="3381206" cy="818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2"/>
              </a:lnSpc>
            </a:pPr>
            <a:r>
              <a:rPr lang="en-US" sz="4909">
                <a:solidFill>
                  <a:srgbClr val="DE2523"/>
                </a:solidFill>
                <a:latin typeface="Open Sans"/>
              </a:rPr>
              <a:t>Just tell Jeff!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74635" y="3702721"/>
            <a:ext cx="2851513" cy="1336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6"/>
              </a:lnSpc>
            </a:pPr>
            <a:r>
              <a:rPr lang="en-US" sz="2575">
                <a:solidFill>
                  <a:srgbClr val="000000"/>
                </a:solidFill>
                <a:latin typeface="Open Sans"/>
              </a:rPr>
              <a:t>Need to correct </a:t>
            </a:r>
          </a:p>
          <a:p>
            <a:pPr algn="ctr">
              <a:lnSpc>
                <a:spcPts val="3606"/>
              </a:lnSpc>
            </a:pPr>
            <a:r>
              <a:rPr lang="en-US" sz="2575">
                <a:solidFill>
                  <a:srgbClr val="000000"/>
                </a:solidFill>
                <a:latin typeface="Open Sans"/>
              </a:rPr>
              <a:t>your membership </a:t>
            </a:r>
          </a:p>
          <a:p>
            <a:pPr algn="ctr">
              <a:lnSpc>
                <a:spcPts val="3606"/>
              </a:lnSpc>
            </a:pPr>
            <a:r>
              <a:rPr lang="en-US" sz="2575">
                <a:solidFill>
                  <a:srgbClr val="000000"/>
                </a:solidFill>
                <a:latin typeface="Open Sans"/>
              </a:rPr>
              <a:t>info?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65555" y="5353916"/>
            <a:ext cx="3381206" cy="818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2"/>
              </a:lnSpc>
            </a:pPr>
            <a:r>
              <a:rPr lang="en-US" sz="4909">
                <a:solidFill>
                  <a:srgbClr val="DE2523"/>
                </a:solidFill>
                <a:latin typeface="Open Sans"/>
              </a:rPr>
              <a:t>Just tell Jeff!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849751" y="3702721"/>
            <a:ext cx="3955932" cy="1336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6"/>
              </a:lnSpc>
            </a:pPr>
            <a:r>
              <a:rPr lang="en-US" sz="2575">
                <a:solidFill>
                  <a:srgbClr val="000000"/>
                </a:solidFill>
                <a:latin typeface="Open Sans"/>
              </a:rPr>
              <a:t>Know someone who could benefit from membership?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137114" y="5353916"/>
            <a:ext cx="3381206" cy="818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2"/>
              </a:lnSpc>
            </a:pPr>
            <a:r>
              <a:rPr lang="en-US" sz="4909">
                <a:solidFill>
                  <a:srgbClr val="DE2523"/>
                </a:solidFill>
                <a:latin typeface="Open Sans"/>
              </a:rPr>
              <a:t>Just tell Jeff!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849913" y="9600790"/>
            <a:ext cx="2839945" cy="346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3"/>
              </a:lnSpc>
            </a:pPr>
            <a:r>
              <a:rPr lang="en-US" u="sng" sz="2045">
                <a:solidFill>
                  <a:srgbClr val="5271FF"/>
                </a:solidFill>
                <a:latin typeface="Open Sans Light Bold"/>
              </a:rPr>
              <a:t>www.madisonpcc.com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698280" y="9630014"/>
            <a:ext cx="4891439" cy="543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68">
                <a:solidFill>
                  <a:srgbClr val="DE2523"/>
                </a:solidFill>
                <a:latin typeface="Arimo Bold Italics"/>
              </a:rPr>
              <a:t>Get Connected and Grow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37706" y="9600790"/>
            <a:ext cx="3087455" cy="346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3"/>
              </a:lnSpc>
            </a:pPr>
            <a:r>
              <a:rPr lang="en-US" u="sng" sz="2045">
                <a:solidFill>
                  <a:srgbClr val="5271FF"/>
                </a:solidFill>
                <a:latin typeface="Open Sans Light Bold"/>
              </a:rPr>
              <a:t>Today!</a:t>
            </a:r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6"/>
          <a:srcRect l="0" t="864" r="0" b="864"/>
          <a:stretch>
            <a:fillRect/>
          </a:stretch>
        </p:blipFill>
        <p:spPr>
          <a:xfrm flipH="false" flipV="false" rot="0">
            <a:off x="14154007" y="8052872"/>
            <a:ext cx="2231757" cy="1595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DAE17bgfe5M</dc:identifier>
  <dcterms:modified xsi:type="dcterms:W3CDTF">2011-08-01T06:04:30Z</dcterms:modified>
  <cp:revision>1</cp:revision>
  <dc:title>editable PCCAC Membership postcard</dc:title>
</cp:coreProperties>
</file>